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941CD-C6D5-4B02-BCC0-5337899F248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D6865-8FD4-4F1D-80A1-BF87F9C2C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60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D6865-8FD4-4F1D-80A1-BF87F9C2C0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37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D6865-8FD4-4F1D-80A1-BF87F9C2C0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35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D6865-8FD4-4F1D-80A1-BF87F9C2C0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8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D6865-8FD4-4F1D-80A1-BF87F9C2C0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33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3C076-CD83-2329-DCC9-E4ED0377B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B4078-B7CF-3C19-6B62-4E529736E2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5E0E6-48CB-0687-B862-B538F7B6E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A1045-2116-4F19-B33C-EC900580D2A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B8E89-1156-AFEE-432B-E830041F0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621B3-1F06-580E-C57B-2C53EFC82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C5B84-9BBC-4709-B227-3D7477830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9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83B75-C650-7431-C598-B583E82D7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E9216B-E356-CA32-E8C2-F6F1B1A48F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009C1-A46E-9C18-14B3-808ACBB82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A1045-2116-4F19-B33C-EC900580D2A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31A7B-FF45-B6F3-09D8-18F2DB71D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9389B-155D-49A9-4066-53FF01FF4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C5B84-9BBC-4709-B227-3D7477830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3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237481-69BF-D269-5B6E-23B6B177E2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ECECAE-2905-E935-D00A-7990C8D35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26B3A-CDFD-6ADC-CF44-EA98971EF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A1045-2116-4F19-B33C-EC900580D2A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99968-7E3C-EDF3-13C6-22425A0C4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6C422-96CD-2318-F863-1B5BF1C0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C5B84-9BBC-4709-B227-3D7477830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05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D26E9-DE42-661C-2720-F5DEF2BFA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A6CB7-3EE3-E570-0AD7-5A3FD917C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DCDFB-4363-4BF7-1A26-49933355A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A1045-2116-4F19-B33C-EC900580D2A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AE765-5483-B748-44AC-BB901C747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2F50B-296B-BC74-EF11-F4311670D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C5B84-9BBC-4709-B227-3D7477830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60A74-310C-B05D-D800-3DA9E2252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0DAA93-7FD8-E140-40DD-97F699072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3B2DE-0591-0E26-3FB2-EE7B03458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A1045-2116-4F19-B33C-EC900580D2A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B152E-8014-9B08-59F2-9A5360957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11581-5B7C-1913-A702-6CB95C462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C5B84-9BBC-4709-B227-3D7477830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5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CA851-4C7B-2402-2803-048428344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BC61D-6F91-74AB-4015-AC9277E75C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DA7501-528D-326B-5BA6-46B3E4640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1EEC24-1D8D-CBB2-E5D4-268EA4E41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A1045-2116-4F19-B33C-EC900580D2A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1B2A0F-794B-DB81-C2C1-8D1F4DC6C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59A3C0-265F-05BB-7472-96B1A9EC8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C5B84-9BBC-4709-B227-3D7477830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3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065A-A6D8-2003-743A-5CA1B9DCC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D7171-3660-8558-9110-30A04BF5F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B3AAAA-799C-E81F-E4A8-08622F821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58B3A8-E9F9-6EA5-B192-88DAAE70E9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3A1EC0-E712-A3A0-FD4F-A24765BD67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00E125-60E3-C2CE-6DDC-79D21E8E1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A1045-2116-4F19-B33C-EC900580D2A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EF6B6A-76D1-870F-BCDC-6D11FC980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04308E-858F-2768-CE7A-D0B89BB42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C5B84-9BBC-4709-B227-3D7477830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01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A9487-1CFB-DFCD-8D42-795EE5C5A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417D0E-360A-B71D-B00E-7B5E17C5E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A1045-2116-4F19-B33C-EC900580D2A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0A920D-98DA-26D4-CBD7-EC3EEF83D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085CFA-A1EB-6122-E3E8-CE3259B09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C5B84-9BBC-4709-B227-3D7477830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15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B10336-F93C-F59A-0ED5-4582EC025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A1045-2116-4F19-B33C-EC900580D2A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239C3E-936D-3976-15BB-BC9528582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9751A-BB91-0EC3-0D43-D66B93AB0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C5B84-9BBC-4709-B227-3D7477830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91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EA2CA-6671-4C32-7716-47A633471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D5948-2351-8CEA-C7CD-31AC87C1E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D35473-9AE2-4D70-1D7C-B42FE2992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02FB00-0570-12D5-22BA-2F4328EB1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A1045-2116-4F19-B33C-EC900580D2A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388DA-13B7-6D0A-8EB9-E15DE820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1F844B-2981-505E-8D83-002CC695B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C5B84-9BBC-4709-B227-3D7477830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0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480F7-2B6B-4EA7-4018-6C1957680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BE1D6D-4007-457A-0447-834E81B88E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CA7E19-AC19-29EE-CC74-8988238AD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E6536-B699-6BBD-2904-55F7FFB62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A1045-2116-4F19-B33C-EC900580D2A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B1BA6-3F81-B8A0-9965-BC29C1A7E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D20F7-387D-D557-C074-10B3073A7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C5B84-9BBC-4709-B227-3D7477830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56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99789-1FA2-B67E-F56B-7F60C4AC5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F1826-D6FE-C4DE-E9B5-D1E183843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AEBD8-970B-8FA1-95B9-CD884B617D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DA1045-2116-4F19-B33C-EC900580D2A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9E837-050F-1004-A82F-76CD6DD070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CD264-6B62-7C3F-0717-CAC49E78A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EC5B84-9BBC-4709-B227-3D7477830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3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DF6581C-9B74-B3E2-29B1-DE24CBBF518E}"/>
              </a:ext>
            </a:extLst>
          </p:cNvPr>
          <p:cNvSpPr txBox="1"/>
          <p:nvPr/>
        </p:nvSpPr>
        <p:spPr>
          <a:xfrm>
            <a:off x="1586204" y="410548"/>
            <a:ext cx="7968343" cy="255454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effectLst>
            <a:softEdge rad="1651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8000" b="1" cap="none" spc="0" dirty="0">
                <a:ln w="9525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645 Fuel, Oil &amp; Lubricants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9F9181-3FAA-1CEA-C37B-E1061BD0EAE8}"/>
              </a:ext>
            </a:extLst>
          </p:cNvPr>
          <p:cNvSpPr txBox="1"/>
          <p:nvPr/>
        </p:nvSpPr>
        <p:spPr>
          <a:xfrm>
            <a:off x="1216090" y="4043266"/>
            <a:ext cx="7968343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effectLst>
            <a:softEdge rad="1651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cap="none" spc="0" dirty="0">
                <a:ln w="9525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For all your lubricant needs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9FEEDC-D44C-98CD-202C-EEC0FC592CA5}"/>
              </a:ext>
            </a:extLst>
          </p:cNvPr>
          <p:cNvSpPr txBox="1"/>
          <p:nvPr/>
        </p:nvSpPr>
        <p:spPr>
          <a:xfrm>
            <a:off x="3413449" y="6078120"/>
            <a:ext cx="5365102" cy="369332"/>
          </a:xfrm>
          <a:prstGeom prst="rect">
            <a:avLst/>
          </a:prstGeom>
          <a:solidFill>
            <a:schemeClr val="bg1">
              <a:lumMod val="65000"/>
              <a:alpha val="8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Tel - 01353 668173                   www.645services.co.uk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088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0BCD0F-9295-607E-F02C-DF404A3E3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E15B82-9327-8A53-D638-A89BDD6871E9}"/>
              </a:ext>
            </a:extLst>
          </p:cNvPr>
          <p:cNvSpPr txBox="1"/>
          <p:nvPr/>
        </p:nvSpPr>
        <p:spPr>
          <a:xfrm>
            <a:off x="102636" y="186612"/>
            <a:ext cx="3368351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About 645 Services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3A60A2-975A-CC02-B242-14233DAD5612}"/>
              </a:ext>
            </a:extLst>
          </p:cNvPr>
          <p:cNvSpPr txBox="1"/>
          <p:nvPr/>
        </p:nvSpPr>
        <p:spPr>
          <a:xfrm>
            <a:off x="718455" y="1250303"/>
            <a:ext cx="3368351" cy="51090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645 Services are a part of the family run business Brian Easey Holdings.  </a:t>
            </a:r>
          </a:p>
          <a:p>
            <a:endParaRPr lang="en-GB" sz="1200" dirty="0"/>
          </a:p>
          <a:p>
            <a:r>
              <a:rPr lang="en-GB" sz="1200" dirty="0"/>
              <a:t>We are suppliers of fuels such as Diesel, Gasoil, GTL, &amp; Kerosene.  As well as nominated distributors for Aztec Oils and </a:t>
            </a:r>
            <a:r>
              <a:rPr lang="en-GB" sz="1200" dirty="0" err="1"/>
              <a:t>Greenox</a:t>
            </a:r>
            <a:r>
              <a:rPr lang="en-GB" sz="1200" dirty="0"/>
              <a:t> AdBlue.</a:t>
            </a:r>
          </a:p>
          <a:p>
            <a:endParaRPr lang="en-GB" sz="1200" dirty="0"/>
          </a:p>
          <a:p>
            <a:r>
              <a:rPr lang="en-GB" sz="1200" dirty="0"/>
              <a:t>Based in the heart of the Fens we provide services across East Anglia.</a:t>
            </a:r>
          </a:p>
          <a:p>
            <a:endParaRPr lang="en-GB" sz="1200" dirty="0"/>
          </a:p>
          <a:p>
            <a:r>
              <a:rPr lang="en-GB" sz="1200" dirty="0"/>
              <a:t>We pride ourselves on our customer service which is second to none, and our Can Do attitude.</a:t>
            </a:r>
          </a:p>
          <a:p>
            <a:endParaRPr lang="en-GB" sz="1200" dirty="0"/>
          </a:p>
          <a:p>
            <a:r>
              <a:rPr lang="en-GB" sz="1400" b="1" dirty="0"/>
              <a:t>What do we supply?</a:t>
            </a:r>
          </a:p>
          <a:p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Standard Diesel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Gasoil (Red Diesel)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GTL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Kerosene (Heating Oil)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Engine Oils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Lubricants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AdBlue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Sundries</a:t>
            </a:r>
          </a:p>
          <a:p>
            <a:endParaRPr lang="en-US" sz="1200" dirty="0"/>
          </a:p>
          <a:p>
            <a:r>
              <a:rPr lang="en-US" sz="1200" dirty="0"/>
              <a:t>Please read on to find our stock list.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BBC8F7-9811-FE9E-875C-0679B1098051}"/>
              </a:ext>
            </a:extLst>
          </p:cNvPr>
          <p:cNvSpPr txBox="1"/>
          <p:nvPr/>
        </p:nvSpPr>
        <p:spPr>
          <a:xfrm>
            <a:off x="6858000" y="2680032"/>
            <a:ext cx="418944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Available to businesses and public alike.  </a:t>
            </a:r>
          </a:p>
          <a:p>
            <a:r>
              <a:rPr lang="en-GB" dirty="0"/>
              <a:t>Contact us to discuss your needs</a:t>
            </a:r>
          </a:p>
          <a:p>
            <a:pPr algn="ctr"/>
            <a:r>
              <a:rPr lang="en-GB" b="1" dirty="0"/>
              <a:t>Tel:  01353 668173</a:t>
            </a:r>
          </a:p>
          <a:p>
            <a:pPr algn="ctr"/>
            <a:r>
              <a:rPr lang="en-GB" b="1" dirty="0"/>
              <a:t>www.645services.co.uk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82536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342992-987F-0D47-4B6E-C2EF2C244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64DF5C6-DA0E-B32C-4683-177D0C27E3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743408"/>
              </p:ext>
            </p:extLst>
          </p:nvPr>
        </p:nvGraphicFramePr>
        <p:xfrm>
          <a:off x="368300" y="381000"/>
          <a:ext cx="4711700" cy="1714500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2084570">
                  <a:extLst>
                    <a:ext uri="{9D8B030D-6E8A-4147-A177-3AD203B41FA5}">
                      <a16:colId xmlns:a16="http://schemas.microsoft.com/office/drawing/2014/main" val="2986879822"/>
                    </a:ext>
                  </a:extLst>
                </a:gridCol>
                <a:gridCol w="2627130">
                  <a:extLst>
                    <a:ext uri="{9D8B030D-6E8A-4147-A177-3AD203B41FA5}">
                      <a16:colId xmlns:a16="http://schemas.microsoft.com/office/drawing/2014/main" val="262334666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HGV OILS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6037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HDD007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EMPROTEC EURO 5W/30 LA (approved) </a:t>
                      </a:r>
                      <a:endParaRPr lang="it-I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7898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HDD008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EMPROTEC EURO 10W/40 LA 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4264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HDD009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EMPROTEC UHPD 10W/30 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4872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HDD010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EMPROTEC UHPD 15W/40 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3509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HDD006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EMPROTEC SHPD E7 15W/40 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7843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HDD023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EMPROTEC UHPD 10W/40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3211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HDD024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EMPROTEC XHPD 5W-30 LA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0298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HDD003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EMPROTEC FLEET 15W/40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39022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E4DF02E-9100-3C84-3819-D4559130C9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985488"/>
              </p:ext>
            </p:extLst>
          </p:nvPr>
        </p:nvGraphicFramePr>
        <p:xfrm>
          <a:off x="368300" y="2095500"/>
          <a:ext cx="4711700" cy="1333500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2084570">
                  <a:extLst>
                    <a:ext uri="{9D8B030D-6E8A-4147-A177-3AD203B41FA5}">
                      <a16:colId xmlns:a16="http://schemas.microsoft.com/office/drawing/2014/main" val="2364736020"/>
                    </a:ext>
                  </a:extLst>
                </a:gridCol>
                <a:gridCol w="2627130">
                  <a:extLst>
                    <a:ext uri="{9D8B030D-6E8A-4147-A177-3AD203B41FA5}">
                      <a16:colId xmlns:a16="http://schemas.microsoft.com/office/drawing/2014/main" val="209954873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AGRICULTURAL OILS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4074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AGR014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AGRITEC SUTO 15W/30 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3886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ARG013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AGRITEC SUTO 10W/30 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4603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AGR015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AGRITEC UTTO 10W/30 (UNDYED) 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3031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AGR032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AGRITEC UTTO 10W/30 (RED)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6871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AGR021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AGRITEC UTTO LV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1982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AGR022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AGRITEC UTTO SS HD 10W/40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48708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4AFB787-5142-B116-D41D-3D751441A1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850526"/>
              </p:ext>
            </p:extLst>
          </p:nvPr>
        </p:nvGraphicFramePr>
        <p:xfrm>
          <a:off x="5080000" y="381000"/>
          <a:ext cx="4711700" cy="3810000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2084570">
                  <a:extLst>
                    <a:ext uri="{9D8B030D-6E8A-4147-A177-3AD203B41FA5}">
                      <a16:colId xmlns:a16="http://schemas.microsoft.com/office/drawing/2014/main" val="2943997199"/>
                    </a:ext>
                  </a:extLst>
                </a:gridCol>
                <a:gridCol w="2627130">
                  <a:extLst>
                    <a:ext uri="{9D8B030D-6E8A-4147-A177-3AD203B41FA5}">
                      <a16:colId xmlns:a16="http://schemas.microsoft.com/office/drawing/2014/main" val="178349454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PASSENGER CAR OILS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4753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PCM007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TOROTEC SS 10W-40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0384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PCM013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TOROTEC 5W-30 LONGLIFE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3943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PCM012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TOROTEC 5W/30 FMC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6153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PCM043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TOROTEC 0W-30 PSA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0130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PCM010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TOROTEC 5W-30 DX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0371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PCM030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TOROTEC 5W-20 FMC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7554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PCM011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TOROTEC 5W-30 RN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8965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PCM048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TOROTEC 5W-30 TSL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3459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PCM017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TOROTEC 5W-40 DX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2196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PCM040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TOROTEC 0W-30 FMC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3143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PCM055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TOROTEC 5W-30 DX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638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PCM047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TOROTEC 0W-20 MVFE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0359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PCM054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TOROTEC 0W-20 DX-ONE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420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PCM046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TOROTEC 0W-20 LONGLIFE (GREEN)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6159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PCM015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TOROTEC 15W-40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213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PCM052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TOROTEC 5W-30 RMS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4558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PCM028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TOROTEC 0W-20 VL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9561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PCM037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TOROTEC 0W-30 VL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4499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PCM014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TOROTEC 5W/40 MP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63922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2E6EF8F-26EA-232C-D213-39980EE701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728988"/>
              </p:ext>
            </p:extLst>
          </p:nvPr>
        </p:nvGraphicFramePr>
        <p:xfrm>
          <a:off x="368300" y="3429000"/>
          <a:ext cx="4711700" cy="1333500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2084570">
                  <a:extLst>
                    <a:ext uri="{9D8B030D-6E8A-4147-A177-3AD203B41FA5}">
                      <a16:colId xmlns:a16="http://schemas.microsoft.com/office/drawing/2014/main" val="3650095634"/>
                    </a:ext>
                  </a:extLst>
                </a:gridCol>
                <a:gridCol w="2627130">
                  <a:extLst>
                    <a:ext uri="{9D8B030D-6E8A-4147-A177-3AD203B41FA5}">
                      <a16:colId xmlns:a16="http://schemas.microsoft.com/office/drawing/2014/main" val="227293172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MOTORBIKE OILS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1820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MOT035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MOTOTEC TOURING 10W-40 SS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9063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MOT036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MOTOTEC TOURING 10W-30 SS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9027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MOT034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MOTOTEC TOURING 10W-40 FS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8997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MOT023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MOTOTEC ENDURANCE10W-40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3747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MOT029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MOTOTEC X-RACE 15W-50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6052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MOT030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MOTOTEC X-RACE 10W-50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14545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89863CD-647C-568D-424A-1771ECC100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855425"/>
              </p:ext>
            </p:extLst>
          </p:nvPr>
        </p:nvGraphicFramePr>
        <p:xfrm>
          <a:off x="7846397" y="5642894"/>
          <a:ext cx="1829793" cy="1149963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1829793">
                  <a:extLst>
                    <a:ext uri="{9D8B030D-6E8A-4147-A177-3AD203B41FA5}">
                      <a16:colId xmlns:a16="http://schemas.microsoft.com/office/drawing/2014/main" val="1245786173"/>
                    </a:ext>
                  </a:extLst>
                </a:gridCol>
              </a:tblGrid>
              <a:tr h="1673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</a:rPr>
                        <a:t>BRAKE FLUID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654882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CLASSIC OILS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911710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COOLSPEC COOLANT ANTIFREEZE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492007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ADBLUE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755949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OLI DRY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219888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GLOVES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77617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F46298D-E4C2-A329-52CA-2669FC1366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840043"/>
              </p:ext>
            </p:extLst>
          </p:nvPr>
        </p:nvGraphicFramePr>
        <p:xfrm>
          <a:off x="5080000" y="4191000"/>
          <a:ext cx="4711700" cy="1333500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2084570">
                  <a:extLst>
                    <a:ext uri="{9D8B030D-6E8A-4147-A177-3AD203B41FA5}">
                      <a16:colId xmlns:a16="http://schemas.microsoft.com/office/drawing/2014/main" val="1311813038"/>
                    </a:ext>
                  </a:extLst>
                </a:gridCol>
                <a:gridCol w="2627130">
                  <a:extLst>
                    <a:ext uri="{9D8B030D-6E8A-4147-A177-3AD203B41FA5}">
                      <a16:colId xmlns:a16="http://schemas.microsoft.com/office/drawing/2014/main" val="421881931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HYDRAULIC OILS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5161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HYD017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HYDRATEC HYDRAULIC HM 32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2553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HYD019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HYDRATEC HYDRAULIC HM 46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5263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HYD072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HYDRATEC HYDRAULIC HVI 46 (BLUE)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3921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HYD010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HYDRATEC HVI68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393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HYD009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HYDRATEC HVI 46 (Blue)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7797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HYD013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HYDRATEC HM15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dk1">
                        <a:tint val="20000"/>
                        <a:alpha val="8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37495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FA9E160-1FDC-CE87-E58D-B210456E1437}"/>
              </a:ext>
            </a:extLst>
          </p:cNvPr>
          <p:cNvSpPr txBox="1"/>
          <p:nvPr/>
        </p:nvSpPr>
        <p:spPr>
          <a:xfrm>
            <a:off x="709127" y="5038531"/>
            <a:ext cx="4180114" cy="1754326"/>
          </a:xfrm>
          <a:prstGeom prst="rect">
            <a:avLst/>
          </a:prstGeom>
          <a:solidFill>
            <a:schemeClr val="bg2">
              <a:lumMod val="75000"/>
              <a:alpha val="8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</a:rPr>
              <a:t>Stock List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dirty="0">
                <a:solidFill>
                  <a:schemeClr val="bg1"/>
                </a:solidFill>
              </a:rPr>
              <a:t>Other related items may also be available,  Please call to enquire.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32CF5B-AB38-9E84-0D63-DF268E19CD80}"/>
              </a:ext>
            </a:extLst>
          </p:cNvPr>
          <p:cNvSpPr txBox="1"/>
          <p:nvPr/>
        </p:nvSpPr>
        <p:spPr>
          <a:xfrm>
            <a:off x="4889241" y="5900067"/>
            <a:ext cx="2817845" cy="646331"/>
          </a:xfrm>
          <a:prstGeom prst="rect">
            <a:avLst/>
          </a:prstGeom>
          <a:solidFill>
            <a:schemeClr val="bg1">
              <a:lumMod val="65000"/>
              <a:alpha val="8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Tel - 01353 668173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www.645services.co.uk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23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B0824E-0322-782B-B0E8-ADFD397C4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B23A876-9BD9-0290-0CBB-7662B1E2CEC6}"/>
              </a:ext>
            </a:extLst>
          </p:cNvPr>
          <p:cNvSpPr/>
          <p:nvPr/>
        </p:nvSpPr>
        <p:spPr>
          <a:xfrm>
            <a:off x="13197" y="2355153"/>
            <a:ext cx="12190487" cy="1690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F9A2A0-6871-44E6-A167-5643E7EEF2B0}"/>
              </a:ext>
            </a:extLst>
          </p:cNvPr>
          <p:cNvSpPr/>
          <p:nvPr/>
        </p:nvSpPr>
        <p:spPr>
          <a:xfrm>
            <a:off x="0" y="0"/>
            <a:ext cx="12192000" cy="183699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truck on the road&#10;&#10;Description automatically generated">
            <a:extLst>
              <a:ext uri="{FF2B5EF4-FFF2-40B4-BE49-F238E27FC236}">
                <a16:creationId xmlns:a16="http://schemas.microsoft.com/office/drawing/2014/main" id="{63B24730-E2FE-AE47-F32F-AB2F1D409C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72" y="158720"/>
            <a:ext cx="3372236" cy="13895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1477CB-9B47-E440-3DE3-D981EA2A4B52}"/>
              </a:ext>
            </a:extLst>
          </p:cNvPr>
          <p:cNvSpPr txBox="1"/>
          <p:nvPr/>
        </p:nvSpPr>
        <p:spPr>
          <a:xfrm>
            <a:off x="4014401" y="695325"/>
            <a:ext cx="1070783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HGV Oil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A truck parked on a field&#10;&#10;Description automatically generated">
            <a:extLst>
              <a:ext uri="{FF2B5EF4-FFF2-40B4-BE49-F238E27FC236}">
                <a16:creationId xmlns:a16="http://schemas.microsoft.com/office/drawing/2014/main" id="{C730CCA6-BED8-E9E6-D5D6-98A7F90FD8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80" b="19219"/>
          <a:stretch/>
        </p:blipFill>
        <p:spPr>
          <a:xfrm>
            <a:off x="7745919" y="2449821"/>
            <a:ext cx="4338636" cy="14928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E283DB-E26B-DF80-FFD6-CDC18D5CEDFE}"/>
              </a:ext>
            </a:extLst>
          </p:cNvPr>
          <p:cNvSpPr txBox="1"/>
          <p:nvPr/>
        </p:nvSpPr>
        <p:spPr>
          <a:xfrm>
            <a:off x="6042893" y="2960555"/>
            <a:ext cx="1703026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Agricultural Oil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15 best motorbike brands in the world | OPUMO Magazine">
            <a:extLst>
              <a:ext uri="{FF2B5EF4-FFF2-40B4-BE49-F238E27FC236}">
                <a16:creationId xmlns:a16="http://schemas.microsoft.com/office/drawing/2014/main" id="{8A4DF3D9-AA29-7E3E-DD17-979A70EE9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" y="2396775"/>
            <a:ext cx="3330493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798896-B8AE-3A5E-AB74-D679E752AE95}"/>
              </a:ext>
            </a:extLst>
          </p:cNvPr>
          <p:cNvSpPr txBox="1"/>
          <p:nvPr/>
        </p:nvSpPr>
        <p:spPr>
          <a:xfrm>
            <a:off x="3504971" y="2960555"/>
            <a:ext cx="1703026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Motorcycle Oil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6" name="Picture 4" descr="What is a Hydraulic System? - BlueDevil Products">
            <a:extLst>
              <a:ext uri="{FF2B5EF4-FFF2-40B4-BE49-F238E27FC236}">
                <a16:creationId xmlns:a16="http://schemas.microsoft.com/office/drawing/2014/main" id="{A0B69A23-5C6F-A8D3-D67C-51BCB107C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082" y="140928"/>
            <a:ext cx="3172310" cy="158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EBBC25E-2CFD-E5FA-01F5-A35FBDF71058}"/>
              </a:ext>
            </a:extLst>
          </p:cNvPr>
          <p:cNvSpPr txBox="1"/>
          <p:nvPr/>
        </p:nvSpPr>
        <p:spPr>
          <a:xfrm>
            <a:off x="6255305" y="707141"/>
            <a:ext cx="1703026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Hydraulic Oil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0A0A04-EBD3-964B-1D1C-0516E9DF07AA}"/>
              </a:ext>
            </a:extLst>
          </p:cNvPr>
          <p:cNvSpPr/>
          <p:nvPr/>
        </p:nvSpPr>
        <p:spPr>
          <a:xfrm>
            <a:off x="1513" y="4581918"/>
            <a:ext cx="12190487" cy="1690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FFFFF1-3BEE-18EA-1BF4-78F57895C4F1}"/>
              </a:ext>
            </a:extLst>
          </p:cNvPr>
          <p:cNvSpPr txBox="1"/>
          <p:nvPr/>
        </p:nvSpPr>
        <p:spPr>
          <a:xfrm>
            <a:off x="6095243" y="5043805"/>
            <a:ext cx="1703026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Sundries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8C11C2-C8B0-8309-0B92-0B1F6F5393B1}"/>
              </a:ext>
            </a:extLst>
          </p:cNvPr>
          <p:cNvSpPr txBox="1"/>
          <p:nvPr/>
        </p:nvSpPr>
        <p:spPr>
          <a:xfrm>
            <a:off x="3982862" y="5057801"/>
            <a:ext cx="1703026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Car Oils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AutoShape 6" descr="New used car sales data shows ICE performance versus electric">
            <a:extLst>
              <a:ext uri="{FF2B5EF4-FFF2-40B4-BE49-F238E27FC236}">
                <a16:creationId xmlns:a16="http://schemas.microsoft.com/office/drawing/2014/main" id="{6B46204C-A9E9-2170-BC54-575F06A5F0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948DB82-6E68-D362-CE1F-A97D32E760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372" y="4652359"/>
            <a:ext cx="2711709" cy="154954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1288F45-FFA8-EFD9-DE68-66B19752D1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33839" y="4652359"/>
            <a:ext cx="1722590" cy="159954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FF22377-08A2-104F-C9C4-FACB39ECBBE4}"/>
              </a:ext>
            </a:extLst>
          </p:cNvPr>
          <p:cNvSpPr txBox="1"/>
          <p:nvPr/>
        </p:nvSpPr>
        <p:spPr>
          <a:xfrm>
            <a:off x="2977469" y="6364903"/>
            <a:ext cx="65556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Tel:  01353 668173               www.645services.co.uk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66321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847F44-79E2-77B5-E203-01939F75D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463064-D600-9627-AD11-DDF83933AA4A}"/>
              </a:ext>
            </a:extLst>
          </p:cNvPr>
          <p:cNvSpPr txBox="1"/>
          <p:nvPr/>
        </p:nvSpPr>
        <p:spPr>
          <a:xfrm>
            <a:off x="0" y="2028616"/>
            <a:ext cx="12192000" cy="280076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effectLst>
            <a:softEdge rad="1651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8800" b="1" cap="none" spc="0" dirty="0">
                <a:ln w="9525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Tel: 01353 668173</a:t>
            </a:r>
          </a:p>
          <a:p>
            <a:pPr algn="ctr"/>
            <a:r>
              <a:rPr lang="en-US" sz="8800" b="1" dirty="0">
                <a:ln w="9525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www.645services.co.uk</a:t>
            </a:r>
            <a:endParaRPr lang="en-US" sz="8800" b="1" cap="none" spc="0" dirty="0">
              <a:ln w="9525">
                <a:solidFill>
                  <a:srgbClr val="92D050"/>
                </a:solidFill>
                <a:prstDash val="solid"/>
              </a:ln>
              <a:solidFill>
                <a:srgbClr val="00B050"/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7051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2914</TotalTime>
  <Words>480</Words>
  <Application>Microsoft Office PowerPoint</Application>
  <PresentationFormat>Widescreen</PresentationFormat>
  <Paragraphs>152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Buck</dc:creator>
  <cp:lastModifiedBy>Andy Buck</cp:lastModifiedBy>
  <cp:revision>5</cp:revision>
  <cp:lastPrinted>2024-02-20T17:04:26Z</cp:lastPrinted>
  <dcterms:created xsi:type="dcterms:W3CDTF">2024-02-20T09:39:07Z</dcterms:created>
  <dcterms:modified xsi:type="dcterms:W3CDTF">2024-02-22T10:13:12Z</dcterms:modified>
</cp:coreProperties>
</file>